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AEE4-B001-480C-B061-74418464DAFC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2568-16FF-4456-BAE3-D23508A05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5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AEE4-B001-480C-B061-74418464DAFC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2568-16FF-4456-BAE3-D23508A05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9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AEE4-B001-480C-B061-74418464DAFC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2568-16FF-4456-BAE3-D23508A05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9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AEE4-B001-480C-B061-74418464DAFC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2568-16FF-4456-BAE3-D23508A05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1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AEE4-B001-480C-B061-74418464DAFC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2568-16FF-4456-BAE3-D23508A05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6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AEE4-B001-480C-B061-74418464DAFC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2568-16FF-4456-BAE3-D23508A05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2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AEE4-B001-480C-B061-74418464DAFC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2568-16FF-4456-BAE3-D23508A05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5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AEE4-B001-480C-B061-74418464DAFC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2568-16FF-4456-BAE3-D23508A05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0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AEE4-B001-480C-B061-74418464DAFC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2568-16FF-4456-BAE3-D23508A05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7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AEE4-B001-480C-B061-74418464DAFC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2568-16FF-4456-BAE3-D23508A05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7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FAEE4-B001-480C-B061-74418464DAFC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2568-16FF-4456-BAE3-D23508A05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5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AEE4-B001-480C-B061-74418464DAFC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C2568-16FF-4456-BAE3-D23508A05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 Mi </a:t>
            </a:r>
            <a:r>
              <a:rPr lang="en-US" dirty="0" err="1" smtClean="0">
                <a:latin typeface="Comic Sans MS" panose="030F0702030302020204" pitchFamily="66" charset="0"/>
              </a:rPr>
              <a:t>Vecindario</a:t>
            </a: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2000" dirty="0" smtClean="0">
                <a:latin typeface="Comic Sans MS" panose="030F0702030302020204" pitchFamily="66" charset="0"/>
              </a:rPr>
              <a:t>(¡25 </a:t>
            </a:r>
            <a:r>
              <a:rPr lang="en-US" sz="2000" dirty="0" err="1" smtClean="0">
                <a:latin typeface="Comic Sans MS" panose="030F0702030302020204" pitchFamily="66" charset="0"/>
              </a:rPr>
              <a:t>puntos</a:t>
            </a:r>
            <a:r>
              <a:rPr lang="en-US" sz="2000" dirty="0" smtClean="0">
                <a:latin typeface="Comic Sans MS" panose="030F0702030302020204" pitchFamily="66" charset="0"/>
              </a:rPr>
              <a:t>!)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cheryl.murray\AppData\Local\Microsoft\Windows\Temporary Internet Files\Content.IE5\PVG8LF52\Cartoon-hous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810000"/>
            <a:ext cx="6725091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76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will create an 8 page “</a:t>
            </a:r>
            <a:r>
              <a:rPr lang="en-US" dirty="0" err="1" smtClean="0"/>
              <a:t>librito</a:t>
            </a:r>
            <a:r>
              <a:rPr lang="en-US" dirty="0" smtClean="0"/>
              <a:t>” (little book).</a:t>
            </a:r>
          </a:p>
          <a:p>
            <a:r>
              <a:rPr lang="en-US" dirty="0" smtClean="0"/>
              <a:t>Each page is worth 3 points. </a:t>
            </a:r>
          </a:p>
          <a:p>
            <a:r>
              <a:rPr lang="en-US" dirty="0" smtClean="0"/>
              <a:t>Pages 1 &amp; 8 must be decorated. (Page 1 will be the title page, and page 8 will have a question.)</a:t>
            </a:r>
          </a:p>
          <a:p>
            <a:r>
              <a:rPr lang="en-US" dirty="0" smtClean="0"/>
              <a:t>Pages 2 -7 must be illustrated and contain 1-2 complete sentences each.</a:t>
            </a:r>
          </a:p>
          <a:p>
            <a:r>
              <a:rPr lang="en-US" dirty="0" smtClean="0"/>
              <a:t>Each page must feature a different place.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extra point </a:t>
            </a:r>
            <a:r>
              <a:rPr lang="en-US" dirty="0" smtClean="0"/>
              <a:t>will be given for exceptional work.  </a:t>
            </a:r>
          </a:p>
        </p:txBody>
      </p:sp>
    </p:spTree>
    <p:extLst>
      <p:ext uri="{BB962C8B-B14F-4D97-AF65-F5344CB8AC3E}">
        <p14:creationId xmlns:p14="http://schemas.microsoft.com/office/powerpoint/2010/main" val="343578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Página</a:t>
            </a:r>
            <a:r>
              <a:rPr lang="en-US" sz="2400" dirty="0" smtClean="0"/>
              <a:t> 1:  Title Page(Decorate!)</a:t>
            </a:r>
            <a:br>
              <a:rPr lang="en-US" sz="2400" dirty="0" smtClean="0"/>
            </a:br>
            <a:r>
              <a:rPr lang="en-US" sz="2400" dirty="0" smtClean="0"/>
              <a:t>Mi </a:t>
            </a:r>
            <a:r>
              <a:rPr lang="en-US" sz="2400" dirty="0" err="1" smtClean="0"/>
              <a:t>Vecindario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Página</a:t>
            </a:r>
            <a:r>
              <a:rPr lang="en-US" sz="2400" dirty="0" smtClean="0"/>
              <a:t> 2:  A place you </a:t>
            </a:r>
            <a:r>
              <a:rPr lang="en-US" sz="2400" b="1" dirty="0" smtClean="0"/>
              <a:t>have to go “</a:t>
            </a:r>
            <a:r>
              <a:rPr lang="en-US" sz="2400" dirty="0" smtClean="0"/>
              <a:t>in order” to do something.  (</a:t>
            </a:r>
            <a:r>
              <a:rPr lang="en-US" sz="2400" dirty="0" err="1" smtClean="0"/>
              <a:t>Yo</a:t>
            </a:r>
            <a:r>
              <a:rPr lang="en-US" sz="2400" dirty="0" smtClean="0"/>
              <a:t>) </a:t>
            </a:r>
            <a:r>
              <a:rPr lang="en-US" sz="2400" dirty="0" err="1" smtClean="0">
                <a:solidFill>
                  <a:srgbClr val="FF0000"/>
                </a:solidFill>
              </a:rPr>
              <a:t>tengo</a:t>
            </a:r>
            <a:r>
              <a:rPr lang="en-US" sz="2400" dirty="0" smtClean="0">
                <a:solidFill>
                  <a:srgbClr val="FF0000"/>
                </a:solidFill>
              </a:rPr>
              <a:t> que </a:t>
            </a:r>
            <a:r>
              <a:rPr lang="en-US" sz="2400" dirty="0" err="1" smtClean="0">
                <a:solidFill>
                  <a:srgbClr val="FF0000"/>
                </a:solidFill>
              </a:rPr>
              <a:t>ir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al </a:t>
            </a:r>
            <a:r>
              <a:rPr lang="en-US" sz="2400" dirty="0" err="1" smtClean="0"/>
              <a:t>supermercado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para </a:t>
            </a:r>
            <a:r>
              <a:rPr lang="en-US" sz="2400" dirty="0" err="1" smtClean="0">
                <a:solidFill>
                  <a:srgbClr val="FF0000"/>
                </a:solidFill>
              </a:rPr>
              <a:t>comprar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leche</a:t>
            </a:r>
            <a:r>
              <a:rPr lang="en-US" sz="2400" dirty="0" smtClean="0"/>
              <a:t> y pan.</a:t>
            </a:r>
          </a:p>
          <a:p>
            <a:r>
              <a:rPr lang="en-US" sz="2400" dirty="0" err="1" smtClean="0"/>
              <a:t>Página</a:t>
            </a:r>
            <a:r>
              <a:rPr lang="en-US" sz="2400" dirty="0" smtClean="0"/>
              <a:t> 3: A place you” </a:t>
            </a:r>
            <a:r>
              <a:rPr lang="en-US" sz="2400" b="1" dirty="0" smtClean="0"/>
              <a:t>feel like going”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</a:t>
            </a:r>
            <a:r>
              <a:rPr lang="en-US" sz="2400" dirty="0" smtClean="0">
                <a:solidFill>
                  <a:srgbClr val="FF0000"/>
                </a:solidFill>
              </a:rPr>
              <a:t>Pero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tengo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ganas</a:t>
            </a:r>
            <a:r>
              <a:rPr lang="en-US" sz="2400" dirty="0" smtClean="0">
                <a:solidFill>
                  <a:srgbClr val="FF0000"/>
                </a:solidFill>
              </a:rPr>
              <a:t> de </a:t>
            </a:r>
            <a:r>
              <a:rPr lang="en-US" sz="2400" dirty="0" err="1" smtClean="0">
                <a:solidFill>
                  <a:srgbClr val="FF0000"/>
                </a:solidFill>
              </a:rPr>
              <a:t>ir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al </a:t>
            </a:r>
            <a:r>
              <a:rPr lang="en-US" sz="2400" dirty="0" err="1" smtClean="0"/>
              <a:t>partido</a:t>
            </a:r>
            <a:r>
              <a:rPr lang="en-US" sz="2400" dirty="0" smtClean="0"/>
              <a:t> de </a:t>
            </a:r>
            <a:r>
              <a:rPr lang="en-US" sz="2400" dirty="0" err="1" smtClean="0"/>
              <a:t>fútbol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en el </a:t>
            </a:r>
            <a:r>
              <a:rPr lang="en-US" sz="2400" dirty="0" err="1" smtClean="0">
                <a:solidFill>
                  <a:srgbClr val="FF0000"/>
                </a:solidFill>
              </a:rPr>
              <a:t>estadio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Página</a:t>
            </a:r>
            <a:r>
              <a:rPr lang="en-US" sz="2400" dirty="0" smtClean="0"/>
              <a:t> 4:   A place you </a:t>
            </a:r>
            <a:r>
              <a:rPr lang="en-US" sz="2400" b="1" dirty="0" smtClean="0"/>
              <a:t>need</a:t>
            </a:r>
            <a:r>
              <a:rPr lang="en-US" sz="2400" dirty="0" smtClean="0"/>
              <a:t> to go and why…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Necesito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ir</a:t>
            </a:r>
            <a:r>
              <a:rPr lang="en-US" sz="2400" dirty="0" smtClean="0">
                <a:solidFill>
                  <a:srgbClr val="FF0000"/>
                </a:solidFill>
              </a:rPr>
              <a:t>…)</a:t>
            </a:r>
            <a:endParaRPr lang="en-US" sz="2400" dirty="0" smtClean="0"/>
          </a:p>
          <a:p>
            <a:r>
              <a:rPr lang="en-US" sz="2400" dirty="0" err="1" smtClean="0"/>
              <a:t>Página</a:t>
            </a:r>
            <a:r>
              <a:rPr lang="en-US" sz="2400" dirty="0" smtClean="0"/>
              <a:t> 5:   A place you </a:t>
            </a:r>
            <a:r>
              <a:rPr lang="en-US" sz="2400" b="1" dirty="0" smtClean="0"/>
              <a:t>want</a:t>
            </a:r>
            <a:r>
              <a:rPr lang="en-US" sz="2400" dirty="0" smtClean="0"/>
              <a:t> to go and why…</a:t>
            </a:r>
            <a:r>
              <a:rPr lang="en-US" sz="2400" dirty="0" smtClean="0">
                <a:solidFill>
                  <a:srgbClr val="FF0000"/>
                </a:solidFill>
              </a:rPr>
              <a:t>(Pero, </a:t>
            </a:r>
            <a:r>
              <a:rPr lang="en-US" sz="2400" dirty="0" err="1" smtClean="0">
                <a:solidFill>
                  <a:srgbClr val="FF0000"/>
                </a:solidFill>
              </a:rPr>
              <a:t>quiero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ir</a:t>
            </a:r>
            <a:r>
              <a:rPr lang="en-US" sz="2400" dirty="0" smtClean="0">
                <a:solidFill>
                  <a:srgbClr val="FF0000"/>
                </a:solidFill>
              </a:rPr>
              <a:t>…)</a:t>
            </a:r>
            <a:endParaRPr lang="en-US" sz="2400" dirty="0" smtClean="0"/>
          </a:p>
          <a:p>
            <a:r>
              <a:rPr lang="en-US" sz="2400" dirty="0" err="1" smtClean="0"/>
              <a:t>Página</a:t>
            </a:r>
            <a:r>
              <a:rPr lang="en-US" sz="2400" dirty="0" smtClean="0"/>
              <a:t> 6:   A place you are </a:t>
            </a:r>
            <a:r>
              <a:rPr lang="en-US" sz="2400" b="1" dirty="0" smtClean="0"/>
              <a:t>going to go </a:t>
            </a:r>
            <a:r>
              <a:rPr lang="en-US" sz="2400" dirty="0" smtClean="0"/>
              <a:t>and when…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Voy</a:t>
            </a:r>
            <a:r>
              <a:rPr lang="en-US" sz="2400" dirty="0" smtClean="0">
                <a:solidFill>
                  <a:srgbClr val="FF0000"/>
                </a:solidFill>
              </a:rPr>
              <a:t> a …)</a:t>
            </a:r>
          </a:p>
          <a:p>
            <a:r>
              <a:rPr lang="en-US" sz="2400" dirty="0" err="1" smtClean="0"/>
              <a:t>Página</a:t>
            </a:r>
            <a:r>
              <a:rPr lang="en-US" sz="2400" dirty="0" smtClean="0"/>
              <a:t> 7 :  A place you are </a:t>
            </a:r>
            <a:r>
              <a:rPr lang="en-US" sz="2400" b="1" dirty="0" smtClean="0"/>
              <a:t>not going to go </a:t>
            </a:r>
            <a:r>
              <a:rPr lang="en-US" sz="2400" dirty="0" smtClean="0"/>
              <a:t>and why not…</a:t>
            </a:r>
            <a:r>
              <a:rPr lang="en-US" sz="2400" dirty="0" smtClean="0">
                <a:solidFill>
                  <a:srgbClr val="FF0000"/>
                </a:solidFill>
              </a:rPr>
              <a:t>(Pero, no </a:t>
            </a:r>
            <a:r>
              <a:rPr lang="en-US" sz="2400" dirty="0" err="1" smtClean="0">
                <a:solidFill>
                  <a:srgbClr val="FF0000"/>
                </a:solidFill>
              </a:rPr>
              <a:t>voy</a:t>
            </a:r>
            <a:r>
              <a:rPr lang="en-US" sz="2400" dirty="0" smtClean="0">
                <a:solidFill>
                  <a:srgbClr val="FF0000"/>
                </a:solidFill>
              </a:rPr>
              <a:t> a ….)</a:t>
            </a:r>
          </a:p>
          <a:p>
            <a:r>
              <a:rPr lang="en-US" sz="2400" dirty="0" err="1" smtClean="0"/>
              <a:t>Página</a:t>
            </a:r>
            <a:r>
              <a:rPr lang="en-US" sz="2400" dirty="0" smtClean="0"/>
              <a:t> 8:    Ask the reader where he/she is going today!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Sabes</a:t>
            </a:r>
            <a:r>
              <a:rPr lang="en-US" dirty="0" smtClean="0"/>
              <a:t>….?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s-ES" dirty="0" smtClean="0"/>
              <a:t>¿Cuál es tu dirección?</a:t>
            </a:r>
          </a:p>
          <a:p>
            <a:pPr>
              <a:buNone/>
            </a:pPr>
            <a:r>
              <a:rPr lang="es-ES" dirty="0" smtClean="0"/>
              <a:t>2. ¿Qué tienes ganas de hacer hoy?</a:t>
            </a:r>
          </a:p>
          <a:p>
            <a:pPr>
              <a:buNone/>
            </a:pPr>
            <a:r>
              <a:rPr lang="es-ES" dirty="0" smtClean="0"/>
              <a:t>3. ¿Cuántas casas hay en tu calle?</a:t>
            </a:r>
          </a:p>
          <a:p>
            <a:pPr>
              <a:buNone/>
            </a:pPr>
            <a:r>
              <a:rPr lang="es-ES" dirty="0" smtClean="0"/>
              <a:t>4. ¿Necesitas ir al supermercado hoy?</a:t>
            </a:r>
          </a:p>
          <a:p>
            <a:pPr>
              <a:buNone/>
            </a:pPr>
            <a:r>
              <a:rPr lang="es-ES" dirty="0" smtClean="0"/>
              <a:t>5. ¿Quieres ir al café con Juan?</a:t>
            </a:r>
          </a:p>
          <a:p>
            <a:pPr>
              <a:buNone/>
            </a:pPr>
            <a:r>
              <a:rPr lang="es-ES" dirty="0" smtClean="0"/>
              <a:t>6. ¿Cuándo vas a la iglesia?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284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 Mi Vecindario (¡25 puntos!)</vt:lpstr>
      <vt:lpstr>Expectations</vt:lpstr>
      <vt:lpstr>Página 1:  Title Page(Decorate!) Mi Vecindario</vt:lpstr>
      <vt:lpstr>¿Sabes….?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Project: Mis Amigos Y Yo (Worth 25 points!)</dc:title>
  <dc:creator>owner</dc:creator>
  <cp:lastModifiedBy>Linkston, Mary E.</cp:lastModifiedBy>
  <cp:revision>41</cp:revision>
  <dcterms:created xsi:type="dcterms:W3CDTF">2014-09-14T18:06:29Z</dcterms:created>
  <dcterms:modified xsi:type="dcterms:W3CDTF">2016-04-06T17:04:01Z</dcterms:modified>
</cp:coreProperties>
</file>